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22"/>
  </p:handoutMasterIdLst>
  <p:sldIdLst>
    <p:sldId id="352" r:id="rId3"/>
    <p:sldId id="335" r:id="rId4"/>
    <p:sldId id="336" r:id="rId5"/>
    <p:sldId id="337" r:id="rId6"/>
    <p:sldId id="338" r:id="rId7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22.wdp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microsoft.com/office/2007/relationships/hdphoto" Target="../media/image32.wdp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3.wdp"/><Relationship Id="rId1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0" y="23513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识字</a:t>
            </a:r>
            <a:r>
              <a:rPr lang="en-US" altLang="zh-CN" sz="6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  </a:t>
            </a: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天 地 人</a:t>
            </a:r>
            <a:endParaRPr lang="zh-CN" altLang="en-US" sz="60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534149" y="1016978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24742" y="1406458"/>
            <a:ext cx="971550" cy="1295400"/>
          </a:xfrm>
          <a:prstGeom prst="rect">
            <a:avLst/>
          </a:prstGeom>
        </p:spPr>
      </p:pic>
      <p:sp>
        <p:nvSpPr>
          <p:cNvPr id="7" name="文本框 38"/>
          <p:cNvSpPr txBox="1"/>
          <p:nvPr/>
        </p:nvSpPr>
        <p:spPr>
          <a:xfrm>
            <a:off x="1106291" y="1331241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2982560" y="1285291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亻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607411" y="1073014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4290608" y="1301620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尔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5147858" y="1297577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5915019" y="133124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你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377138" y="3208570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你好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5056258" y="3236031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你们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862241" y="3996902"/>
            <a:ext cx="2143124" cy="1775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571854" y="3996902"/>
            <a:ext cx="2151857" cy="1775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24742" y="1406458"/>
            <a:ext cx="971550" cy="1295400"/>
          </a:xfrm>
          <a:prstGeom prst="rect">
            <a:avLst/>
          </a:prstGeom>
        </p:spPr>
      </p:pic>
      <p:sp>
        <p:nvSpPr>
          <p:cNvPr id="7" name="文本框 38"/>
          <p:cNvSpPr txBox="1"/>
          <p:nvPr/>
        </p:nvSpPr>
        <p:spPr>
          <a:xfrm>
            <a:off x="1106291" y="1331241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1348438" y="294550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我国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5879378" y="2899687"/>
            <a:ext cx="2243895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我们赢了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816" y="3673928"/>
            <a:ext cx="2114501" cy="231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9378" y="3628114"/>
            <a:ext cx="2359948" cy="235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2"/>
          <p:cNvSpPr txBox="1"/>
          <p:nvPr/>
        </p:nvSpPr>
        <p:spPr>
          <a:xfrm>
            <a:off x="3834464" y="2899687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我方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58771" y="3674949"/>
            <a:ext cx="2394177" cy="239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2"/>
          <p:cNvSpPr txBox="1"/>
          <p:nvPr/>
        </p:nvSpPr>
        <p:spPr>
          <a:xfrm>
            <a:off x="3689529" y="1200199"/>
            <a:ext cx="2445932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我爱你，中国！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3677281" y="1957554"/>
            <a:ext cx="319135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我们是祖国的花朵。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24742" y="1406458"/>
            <a:ext cx="971550" cy="1295400"/>
          </a:xfrm>
          <a:prstGeom prst="rect">
            <a:avLst/>
          </a:prstGeom>
        </p:spPr>
      </p:pic>
      <p:sp>
        <p:nvSpPr>
          <p:cNvPr id="7" name="文本框 38"/>
          <p:cNvSpPr txBox="1"/>
          <p:nvPr/>
        </p:nvSpPr>
        <p:spPr>
          <a:xfrm>
            <a:off x="1106291" y="1331241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2982560" y="1285291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亻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607411" y="1073014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4290608" y="1301620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也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5147858" y="1297577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5915019" y="133124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他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399931" y="339709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他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5565078" y="333181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他们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2971" y="3978148"/>
            <a:ext cx="2447069" cy="217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2118" y="3978149"/>
            <a:ext cx="2891178" cy="210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3841" y="1202708"/>
            <a:ext cx="3181598" cy="2367032"/>
            <a:chOff x="1235580" y="1680379"/>
            <a:chExt cx="4242131" cy="2367032"/>
          </a:xfrm>
        </p:grpSpPr>
        <p:grpSp>
          <p:nvGrpSpPr>
            <p:cNvPr id="4" name="组合 3"/>
            <p:cNvGrpSpPr/>
            <p:nvPr/>
          </p:nvGrpSpPr>
          <p:grpSpPr>
            <a:xfrm>
              <a:off x="1235580" y="3001249"/>
              <a:ext cx="1121676" cy="1046162"/>
              <a:chOff x="1512750" y="2008804"/>
              <a:chExt cx="1121676" cy="104616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662876" y="2083416"/>
                <a:ext cx="971550" cy="97155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512750" y="2008804"/>
                <a:ext cx="971551" cy="1015663"/>
              </a:xfrm>
              <a:prstGeom prst="rect">
                <a:avLst/>
              </a:prstGeom>
              <a:noFill/>
              <a:ln w="952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indent="304800" algn="ctr">
                  <a:lnSpc>
                    <a:spcPct val="150000"/>
                  </a:lnSpc>
                </a:pPr>
                <a:r>
                  <a:rPr lang="zh-CN" altLang="en-US" sz="40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你</a:t>
                </a:r>
                <a:endParaRPr lang="zh-CN" altLang="en-US" sz="4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795808" y="1680379"/>
              <a:ext cx="1121676" cy="1032514"/>
              <a:chOff x="1512750" y="2022452"/>
              <a:chExt cx="1121676" cy="103251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662876" y="2083416"/>
                <a:ext cx="971550" cy="97155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512750" y="2022452"/>
                <a:ext cx="971551" cy="1015663"/>
              </a:xfrm>
              <a:prstGeom prst="rect">
                <a:avLst/>
              </a:prstGeom>
              <a:noFill/>
              <a:ln w="952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indent="304800" algn="ctr">
                  <a:lnSpc>
                    <a:spcPct val="150000"/>
                  </a:lnSpc>
                </a:pPr>
                <a:r>
                  <a:rPr lang="zh-CN" altLang="en-US" sz="40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我</a:t>
                </a:r>
                <a:endParaRPr lang="zh-CN" altLang="en-US" sz="4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56035" y="3028545"/>
              <a:ext cx="1121676" cy="1018866"/>
              <a:chOff x="1512750" y="2036100"/>
              <a:chExt cx="1121676" cy="101886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662876" y="2083416"/>
                <a:ext cx="971550" cy="97155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512750" y="2036100"/>
                <a:ext cx="971551" cy="1015663"/>
              </a:xfrm>
              <a:prstGeom prst="rect">
                <a:avLst/>
              </a:prstGeom>
              <a:noFill/>
              <a:ln w="952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indent="304800" algn="ctr">
                  <a:lnSpc>
                    <a:spcPct val="150000"/>
                  </a:lnSpc>
                </a:pPr>
                <a:r>
                  <a:rPr lang="zh-CN" altLang="en-US" sz="40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他</a:t>
                </a:r>
                <a:endParaRPr lang="zh-CN" altLang="en-US" sz="4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4946766" y="2676425"/>
            <a:ext cx="3538015" cy="2308324"/>
          </a:xfrm>
          <a:prstGeom prst="rect">
            <a:avLst/>
          </a:prstGeom>
          <a:ln w="12700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  你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、我、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他，我们共同生活在地球上。我们要互相尊重，和平相处，互相友爱，互相帮助。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33141" y="1656166"/>
            <a:ext cx="395796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你、我、他应该如何相处？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3841" y="3830587"/>
            <a:ext cx="3778671" cy="2308324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两个人面对面说话时，称对方为“你”，称自己为“我”，称自己和对方以外的某个人为“他”。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4423" y="2420670"/>
            <a:ext cx="3852902" cy="2308324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我是老师，你是我的学生，他也是我的学生。我们共同生活在天和地之间，一起做热爱学习、勤奋努力的人。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926686" y="2171700"/>
            <a:ext cx="3099440" cy="2579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2525921" y="1127585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亻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3150772" y="915308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3833969" y="1143914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4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4691219" y="113987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5458380" y="1173535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4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2525921" y="2456442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亻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3150772" y="2244165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3833969" y="247277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乍</a:t>
            </a:r>
            <a:endParaRPr lang="zh-CN" altLang="en-US" sz="4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4691219" y="2468728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5458380" y="2502392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作</a:t>
            </a:r>
            <a:endParaRPr lang="zh-CN" altLang="en-US" sz="4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2525921" y="3974999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亻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3150772" y="3762722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3833969" y="3991328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十</a:t>
            </a:r>
            <a:endParaRPr lang="zh-CN" altLang="en-US" sz="4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4691219" y="3987285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5458380" y="4020949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什</a:t>
            </a:r>
            <a:endParaRPr lang="zh-CN" altLang="en-US" sz="4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284822" y="1772656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909673" y="1560379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1592870" y="1788985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2241926" y="1784942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3192787" y="182497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天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41774" y="1824970"/>
            <a:ext cx="946496" cy="1211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"/>
          <p:cNvSpPr txBox="1"/>
          <p:nvPr/>
        </p:nvSpPr>
        <p:spPr>
          <a:xfrm>
            <a:off x="308388" y="3683106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亻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933238" y="3470828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16436" y="3699435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尔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265491" y="3695392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3216353" y="373542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你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65340" y="3735420"/>
            <a:ext cx="946496" cy="1211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"/>
          <p:cNvSpPr txBox="1"/>
          <p:nvPr/>
        </p:nvSpPr>
        <p:spPr>
          <a:xfrm>
            <a:off x="4720764" y="1824912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亻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5345614" y="1612635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6028812" y="184124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也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"/>
          <p:cNvSpPr txBox="1"/>
          <p:nvPr/>
        </p:nvSpPr>
        <p:spPr>
          <a:xfrm>
            <a:off x="6690114" y="1837198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7640975" y="1877227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他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89963" y="1877226"/>
            <a:ext cx="946496" cy="1211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"/>
          <p:cNvSpPr txBox="1"/>
          <p:nvPr/>
        </p:nvSpPr>
        <p:spPr>
          <a:xfrm>
            <a:off x="4720764" y="3753848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土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"/>
          <p:cNvSpPr txBox="1"/>
          <p:nvPr/>
        </p:nvSpPr>
        <p:spPr>
          <a:xfrm>
            <a:off x="5345614" y="3541571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6028812" y="3770177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也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6690114" y="3766134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2"/>
          <p:cNvSpPr txBox="1"/>
          <p:nvPr/>
        </p:nvSpPr>
        <p:spPr>
          <a:xfrm>
            <a:off x="7640975" y="3806163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89963" y="3806162"/>
            <a:ext cx="946496" cy="1211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5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1166" y="1690933"/>
            <a:ext cx="7189211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组词。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天（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地（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人（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)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10598" y="237279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天空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0840" y="239537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蓝天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99960" y="239672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天边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0598" y="291900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地方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9582" y="29142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地球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7037" y="29130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大地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10598" y="347417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人民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07686" y="347417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人生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99960" y="347417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人们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2475" y="1411050"/>
            <a:ext cx="65632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用“你”“我”“他”三个字各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说一句话。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211572" y="2358107"/>
            <a:ext cx="304214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你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来读一下这个字。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2293220" y="3354149"/>
            <a:ext cx="27108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的妈妈是老师。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2293220" y="4297789"/>
            <a:ext cx="224549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他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正在看书。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文本框 170"/>
          <p:cNvSpPr txBox="1"/>
          <p:nvPr/>
        </p:nvSpPr>
        <p:spPr>
          <a:xfrm>
            <a:off x="803126" y="3501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4180273" y="2689491"/>
            <a:ext cx="4091152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 欣赏画家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傅抱石的国画</a:t>
            </a: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作品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一望大江开</a:t>
            </a:r>
            <a:r>
              <a:rPr lang="en-US" altLang="zh-CN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，感受天地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广阔、人的渺小。</a:t>
            </a:r>
            <a:endParaRPr lang="en-US" altLang="zh-CN" sz="2400" dirty="0">
              <a:ln w="0"/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246" y="1706853"/>
            <a:ext cx="3326245" cy="341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596" y="2719719"/>
            <a:ext cx="1469050" cy="12954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691863" y="2160485"/>
            <a:ext cx="5693349" cy="52576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3226" y="2716608"/>
            <a:ext cx="1469050" cy="12954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049" y="2724514"/>
            <a:ext cx="1469050" cy="12954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6750" y="2716608"/>
            <a:ext cx="1469050" cy="12954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774" y="2708748"/>
            <a:ext cx="1469050" cy="129540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501132" y="2644502"/>
            <a:ext cx="144926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39364" y="2658521"/>
            <a:ext cx="144926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378171" y="2635078"/>
            <a:ext cx="144926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03587" y="2630292"/>
            <a:ext cx="144926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268331" y="2676034"/>
            <a:ext cx="144926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94207" y="2138605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tiān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768113" y="2157374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dì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538754" y="2137000"/>
            <a:ext cx="13855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rén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622835" y="2127525"/>
            <a:ext cx="18114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nǐ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16491" y="2130136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wǒ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6134" y="2716282"/>
            <a:ext cx="1469050" cy="1295400"/>
          </a:xfrm>
          <a:prstGeom prst="rect">
            <a:avLst/>
          </a:prstGeom>
        </p:spPr>
      </p:pic>
      <p:sp>
        <p:nvSpPr>
          <p:cNvPr id="50" name="文本框 22"/>
          <p:cNvSpPr txBox="1"/>
          <p:nvPr/>
        </p:nvSpPr>
        <p:spPr>
          <a:xfrm>
            <a:off x="6476495" y="2136569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tā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53" name="文本框 16"/>
          <p:cNvSpPr txBox="1"/>
          <p:nvPr/>
        </p:nvSpPr>
        <p:spPr>
          <a:xfrm>
            <a:off x="6490397" y="2661823"/>
            <a:ext cx="144926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5677" y="1557296"/>
            <a:ext cx="2700736" cy="105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5678" y="3050356"/>
            <a:ext cx="4039734" cy="103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191" y="1418843"/>
            <a:ext cx="1299485" cy="1295400"/>
          </a:xfrm>
          <a:prstGeom prst="rect">
            <a:avLst/>
          </a:prstGeom>
        </p:spPr>
      </p:pic>
      <p:sp>
        <p:nvSpPr>
          <p:cNvPr id="26" name="文本框 38"/>
          <p:cNvSpPr txBox="1"/>
          <p:nvPr/>
        </p:nvSpPr>
        <p:spPr>
          <a:xfrm>
            <a:off x="1416728" y="1343626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554" y="2915559"/>
            <a:ext cx="1296121" cy="1295400"/>
          </a:xfrm>
          <a:prstGeom prst="rect">
            <a:avLst/>
          </a:prstGeom>
        </p:spPr>
      </p:pic>
      <p:sp>
        <p:nvSpPr>
          <p:cNvPr id="28" name="文本框 38"/>
          <p:cNvSpPr txBox="1"/>
          <p:nvPr/>
        </p:nvSpPr>
        <p:spPr>
          <a:xfrm>
            <a:off x="1420091" y="2840341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071" y="4385126"/>
            <a:ext cx="1296604" cy="1295400"/>
          </a:xfrm>
          <a:prstGeom prst="rect">
            <a:avLst/>
          </a:prstGeom>
        </p:spPr>
      </p:pic>
      <p:sp>
        <p:nvSpPr>
          <p:cNvPr id="30" name="文本框 38"/>
          <p:cNvSpPr txBox="1"/>
          <p:nvPr/>
        </p:nvSpPr>
        <p:spPr>
          <a:xfrm>
            <a:off x="1419607" y="4309909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5677" y="4499430"/>
            <a:ext cx="1350368" cy="10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191" y="1418842"/>
            <a:ext cx="1284599" cy="1470557"/>
          </a:xfrm>
          <a:prstGeom prst="rect">
            <a:avLst/>
          </a:prstGeom>
        </p:spPr>
      </p:pic>
      <p:sp>
        <p:nvSpPr>
          <p:cNvPr id="26" name="文本框 38"/>
          <p:cNvSpPr txBox="1"/>
          <p:nvPr/>
        </p:nvSpPr>
        <p:spPr>
          <a:xfrm>
            <a:off x="1379988" y="1343626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589554" y="2915559"/>
            <a:ext cx="1281235" cy="1295400"/>
          </a:xfrm>
          <a:prstGeom prst="rect">
            <a:avLst/>
          </a:prstGeom>
        </p:spPr>
      </p:pic>
      <p:sp>
        <p:nvSpPr>
          <p:cNvPr id="28" name="文本框 38"/>
          <p:cNvSpPr txBox="1"/>
          <p:nvPr/>
        </p:nvSpPr>
        <p:spPr>
          <a:xfrm>
            <a:off x="1358857" y="2840341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589070" y="4385126"/>
            <a:ext cx="1281719" cy="1295400"/>
          </a:xfrm>
          <a:prstGeom prst="rect">
            <a:avLst/>
          </a:prstGeom>
        </p:spPr>
      </p:pic>
      <p:sp>
        <p:nvSpPr>
          <p:cNvPr id="30" name="文本框 38"/>
          <p:cNvSpPr txBox="1"/>
          <p:nvPr/>
        </p:nvSpPr>
        <p:spPr>
          <a:xfrm>
            <a:off x="1395113" y="4309909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0000" y="1510823"/>
            <a:ext cx="4545386" cy="10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0000" y="2997575"/>
            <a:ext cx="4545386" cy="11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39999" y="4512382"/>
            <a:ext cx="3262654" cy="10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59784" y="442973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37069" y="1250041"/>
            <a:ext cx="1257715" cy="1295400"/>
          </a:xfrm>
          <a:prstGeom prst="rect">
            <a:avLst/>
          </a:prstGeom>
        </p:spPr>
      </p:pic>
      <p:sp>
        <p:nvSpPr>
          <p:cNvPr id="7" name="文本框 38"/>
          <p:cNvSpPr txBox="1"/>
          <p:nvPr/>
        </p:nvSpPr>
        <p:spPr>
          <a:xfrm>
            <a:off x="943112" y="1174824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1229526" y="3082280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白天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124662" y="3098587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晴天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959784" y="3108173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阴天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6877275" y="308227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雨天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871780" y="3686386"/>
            <a:ext cx="1755746" cy="172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661234" y="3686386"/>
            <a:ext cx="1887960" cy="172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82812" y="3686386"/>
            <a:ext cx="1914526" cy="172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6529995" y="3686386"/>
            <a:ext cx="1914525" cy="172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2"/>
          <p:cNvSpPr txBox="1"/>
          <p:nvPr/>
        </p:nvSpPr>
        <p:spPr>
          <a:xfrm>
            <a:off x="2627525" y="965156"/>
            <a:ext cx="2687702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春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天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桃花盛开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5533424" y="965156"/>
            <a:ext cx="2687702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夏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天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荷花飘香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2627525" y="1899111"/>
            <a:ext cx="2687702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秋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天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菊花绽放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5533424" y="1899111"/>
            <a:ext cx="2687702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冬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天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梅花傲霜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7070" y="1250041"/>
            <a:ext cx="1323530" cy="1295400"/>
          </a:xfrm>
          <a:prstGeom prst="rect">
            <a:avLst/>
          </a:prstGeom>
        </p:spPr>
      </p:pic>
      <p:sp>
        <p:nvSpPr>
          <p:cNvPr id="7" name="文本框 38"/>
          <p:cNvSpPr txBox="1"/>
          <p:nvPr/>
        </p:nvSpPr>
        <p:spPr>
          <a:xfrm>
            <a:off x="967606" y="1174824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978982" y="3391983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草地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2930326" y="3421781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雪地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911610" y="3431391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沙地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7000288" y="3434205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菜地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24517" y="4009576"/>
            <a:ext cx="1836083" cy="160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607837" y="4009576"/>
            <a:ext cx="1775453" cy="160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5542" y="4009626"/>
            <a:ext cx="1917397" cy="160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628749" y="4009576"/>
            <a:ext cx="1908336" cy="160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2"/>
          <p:cNvSpPr txBox="1"/>
          <p:nvPr/>
        </p:nvSpPr>
        <p:spPr>
          <a:xfrm>
            <a:off x="2594518" y="928796"/>
            <a:ext cx="636872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当它穿上小草的衣服时，我们叫它“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草地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2591781" y="1493634"/>
            <a:ext cx="637146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当它穿上白雪的衣服时，我们叫它“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雪地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2587417" y="2024722"/>
            <a:ext cx="6375830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当它穿上黄沙的衣服时，我们叫它“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沙地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587417" y="2563124"/>
            <a:ext cx="6375830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当它穿上蔬菜的衣服时，我们叫它“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菜地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 cstate="email">
            <a:biLevel thresh="25000"/>
          </a:blip>
          <a:srcRect/>
          <a:stretch>
            <a:fillRect/>
          </a:stretch>
        </p:blipFill>
        <p:spPr bwMode="auto">
          <a:xfrm>
            <a:off x="3306535" y="934408"/>
            <a:ext cx="2419004" cy="180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69" y="1250041"/>
            <a:ext cx="1387489" cy="1295400"/>
          </a:xfrm>
          <a:prstGeom prst="rect">
            <a:avLst/>
          </a:prstGeom>
        </p:spPr>
      </p:pic>
      <p:sp>
        <p:nvSpPr>
          <p:cNvPr id="7" name="文本框 38"/>
          <p:cNvSpPr txBox="1"/>
          <p:nvPr/>
        </p:nvSpPr>
        <p:spPr>
          <a:xfrm>
            <a:off x="967606" y="1174824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1440259" y="3282094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男人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959958" y="331472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女人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433737" y="3314729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老人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 l="-765"/>
          <a:stretch>
            <a:fillRect/>
          </a:stretch>
        </p:blipFill>
        <p:spPr bwMode="auto">
          <a:xfrm flipH="1">
            <a:off x="967606" y="3920600"/>
            <a:ext cx="2020676" cy="1925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3500529" y="3928425"/>
            <a:ext cx="2031010" cy="1925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5819073" y="3920598"/>
            <a:ext cx="2223137" cy="1925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7935" y="2278814"/>
            <a:ext cx="3508744" cy="3416320"/>
          </a:xfrm>
          <a:prstGeom prst="rect">
            <a:avLst/>
          </a:prstGeom>
          <a:ln w="12700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自然孕育了生命，天地相互作用产生万物，人为万物之灵。人既然源于自然而又生活在天地间，那么就需要按照自然规律来行事。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3130" y="1415129"/>
            <a:ext cx="3522101" cy="2841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82487" y="1078485"/>
            <a:ext cx="3751150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天、地、人之间是什么关系？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1341" y="4293058"/>
            <a:ext cx="3646435" cy="1754326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天在我们头顶，地在我们脚下，人源于自然而生活在天地间。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WPS 演示</Application>
  <PresentationFormat>全屏显示(4:3)</PresentationFormat>
  <Paragraphs>297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楷体</vt:lpstr>
      <vt:lpstr>汉语拼音</vt:lpstr>
      <vt:lpstr>Segoe Print</vt:lpstr>
      <vt:lpstr>黑体</vt:lpstr>
      <vt:lpstr>Calibri</vt:lpstr>
      <vt:lpstr>Arial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468</cp:revision>
  <cp:lastPrinted>2018-04-06T08:03:00Z</cp:lastPrinted>
  <dcterms:created xsi:type="dcterms:W3CDTF">2016-02-25T11:28:00Z</dcterms:created>
  <dcterms:modified xsi:type="dcterms:W3CDTF">2019-09-18T05:58:36Z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